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77" autoAdjust="0"/>
  </p:normalViewPr>
  <p:slideViewPr>
    <p:cSldViewPr snapToGrid="0">
      <p:cViewPr varScale="1">
        <p:scale>
          <a:sx n="118" d="100"/>
          <a:sy n="118" d="100"/>
        </p:scale>
        <p:origin x="1176" y="114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Klimatbesparingar på NVM</a:t>
            </a: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32968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På Skanska loggar vi våra klimatbesparingar i ett initiativ som heter ”klimatjakten”. Detta för att tävla inom regionerna och verksamhetsgrenar samt för att kunna lära av varandra.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Nedan listas de åtgärder som registrerats hos oss, hjälp oss fylla på!</a:t>
            </a: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13135"/>
              </p:ext>
            </p:extLst>
          </p:nvPr>
        </p:nvGraphicFramePr>
        <p:xfrm>
          <a:off x="218995" y="3429000"/>
          <a:ext cx="11754009" cy="287845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27611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5818173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294726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213499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dirty="0"/>
                        <a:t>Kategori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Åtgärd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Sparade ton 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Arbetsmaskiner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err="1"/>
                        <a:t>Omplanerings</a:t>
                      </a:r>
                      <a:r>
                        <a:rPr lang="sv-SE" sz="1000" dirty="0"/>
                        <a:t> av logistik så använder befintliga tornkranar istället för att köra mobilkran (2år)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Arbetsmaskiner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Använder fjärrvärmevärmare i hela huset istället för direkt värmare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Arbetsmaskiner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Lossning med </a:t>
                      </a:r>
                      <a:r>
                        <a:rPr lang="sv-SE" sz="1000" dirty="0" err="1"/>
                        <a:t>eltruck</a:t>
                      </a:r>
                      <a:r>
                        <a:rPr lang="sv-SE" sz="1000" dirty="0"/>
                        <a:t> istället för hjullastare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Arbetsmaskiner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Undvika persontransporter till alternativ lagringsyta på annan plats för lossning av leveranser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Golv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Massagolv byts mot slipad betong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Innerväggar och trappor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Använder modulväggar istället för provisoriska väggar i virke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Transporter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Istället för mellanlagring av fasader på depå kommer ”just in </a:t>
                      </a:r>
                      <a:r>
                        <a:rPr lang="sv-SE" sz="1000" dirty="0" err="1"/>
                        <a:t>time</a:t>
                      </a:r>
                      <a:r>
                        <a:rPr lang="sv-SE" sz="1000" dirty="0"/>
                        <a:t>” leveranser till arbetsplatsen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Transporter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El-golfbil används som färdmedel för personal och utrustning, istället för bensin/dieselbil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Transporter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Direktleveranser till site istället för planerade transporter till annan lagringsyta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>
                <a:solidFill>
                  <a:schemeClr val="bg1"/>
                </a:solidFill>
                <a:latin typeface="Skanska Sans Pro" panose="02000503060000020004" pitchFamily="2" charset="0"/>
              </a:rPr>
              <a:t>Ha en riktigt bra och grön vecka!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1F352E-4D59-44B0-9D10-3ECF89DBF9F6}"/>
</file>

<file path=docProps/app.xml><?xml version="1.0" encoding="utf-8"?>
<Properties xmlns="http://schemas.openxmlformats.org/officeDocument/2006/extended-properties" xmlns:vt="http://schemas.openxmlformats.org/officeDocument/2006/docPropsVTypes">
  <TotalTime>4546</TotalTime>
  <Words>194</Words>
  <Application>Microsoft Office PowerPoint</Application>
  <PresentationFormat>Bredbild</PresentationFormat>
  <Paragraphs>46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Skanska Sans Pro</vt:lpstr>
      <vt:lpstr>Skanska_16x9_se</vt:lpstr>
      <vt:lpstr>2_Skanska_16x9_se</vt:lpstr>
      <vt:lpstr>Klimatbesparingar på NVM</vt:lpstr>
      <vt:lpstr>Ha en riktigt bra och grön vecka!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132</cp:revision>
  <dcterms:created xsi:type="dcterms:W3CDTF">2020-09-15T15:41:49Z</dcterms:created>
  <dcterms:modified xsi:type="dcterms:W3CDTF">2021-09-30T10:40:28Z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